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sldIdLst>
    <p:sldId id="256" r:id="rId2"/>
    <p:sldId id="257" r:id="rId3"/>
    <p:sldId id="272" r:id="rId4"/>
    <p:sldId id="273" r:id="rId5"/>
    <p:sldId id="280" r:id="rId6"/>
    <p:sldId id="274" r:id="rId7"/>
    <p:sldId id="275" r:id="rId8"/>
    <p:sldId id="276" r:id="rId9"/>
    <p:sldId id="277" r:id="rId10"/>
    <p:sldId id="278" r:id="rId11"/>
    <p:sldId id="279" r:id="rId12"/>
    <p:sldId id="281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0"/>
    <p:restoredTop sz="86410"/>
  </p:normalViewPr>
  <p:slideViewPr>
    <p:cSldViewPr>
      <p:cViewPr varScale="1">
        <p:scale>
          <a:sx n="56" d="100"/>
          <a:sy n="56" d="100"/>
        </p:scale>
        <p:origin x="4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F074CC6-984F-4A01-BA5C-3BFFB782E3C4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0E42412-C4EC-4896-91C8-B606389B9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327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2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20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20047AE5-A274-4580-98AE-A6EF8C46F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89C96-018C-4F64-B3B3-E71E0469D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640B5-882E-4E43-BE0C-60CF6C1AA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F5561-5BB2-43F3-9225-8C4B4BA6B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EBFF0-0548-4F53-AA46-64AA6E548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60ED5-4BF9-4351-924A-EF6F214C0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019A3-BFAB-4CA7-B80C-2274498B1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2656B-135D-4752-871A-B5A93A8AD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C884D-F199-451D-951F-99A7F9402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46664-8AF3-45F9-B11E-0BB8293A2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A63D8-5090-429A-B1BD-9DB6C408F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7172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73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717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7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1D84BD0-CB19-4609-8916-29FC89D2A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SoftUpdate 3.0.3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New features </a:t>
            </a:r>
          </a:p>
          <a:p>
            <a:pPr eaLnBrk="1" hangingPunct="1"/>
            <a:r>
              <a:rPr lang="en-US" dirty="0" smtClean="0"/>
              <a:t>and </a:t>
            </a:r>
          </a:p>
          <a:p>
            <a:pPr eaLnBrk="1" hangingPunct="1"/>
            <a:r>
              <a:rPr lang="en-US" dirty="0" smtClean="0"/>
              <a:t>management technique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Environment replication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400" b="0" dirty="0" smtClean="0"/>
              <a:t>(UMC =&gt; Deployment =&gt; Environment replication)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5029200"/>
            <a:ext cx="7239000" cy="1295400"/>
          </a:xfrm>
        </p:spPr>
        <p:txBody>
          <a:bodyPr/>
          <a:lstStyle/>
          <a:p>
            <a:r>
              <a:rPr lang="en-US" sz="2000" dirty="0" smtClean="0"/>
              <a:t>Helps easy to replicate the existing environments (e.g. TEST from LIVE or </a:t>
            </a:r>
            <a:r>
              <a:rPr lang="en-US" sz="2000" dirty="0" err="1" smtClean="0"/>
              <a:t>DEV2</a:t>
            </a:r>
            <a:r>
              <a:rPr lang="en-US" sz="2000" dirty="0" smtClean="0"/>
              <a:t> from </a:t>
            </a:r>
            <a:r>
              <a:rPr lang="en-US" sz="2000" dirty="0" err="1" smtClean="0"/>
              <a:t>DEV1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Supports multiple replications in parallel</a:t>
            </a:r>
          </a:p>
          <a:p>
            <a:endParaRPr lang="en-US" sz="2000" dirty="0" smtClean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362200"/>
            <a:ext cx="438110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Custom reports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400" b="0" dirty="0" smtClean="0"/>
              <a:t>(UMC =&gt; Reports)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4953000"/>
            <a:ext cx="7239000" cy="1752600"/>
          </a:xfrm>
        </p:spPr>
        <p:txBody>
          <a:bodyPr/>
          <a:lstStyle/>
          <a:p>
            <a:r>
              <a:rPr lang="en-US" sz="1800" dirty="0" smtClean="0"/>
              <a:t>Offers standard SQL custom reports with a possibility to run the same query for selected devices</a:t>
            </a:r>
          </a:p>
          <a:p>
            <a:r>
              <a:rPr lang="en-US" sz="1800" dirty="0" smtClean="0"/>
              <a:t>Supports filtration and sorting of the result in data table</a:t>
            </a:r>
          </a:p>
          <a:p>
            <a:r>
              <a:rPr lang="en-US" sz="1800" dirty="0" smtClean="0"/>
              <a:t>Exports filtered data using multiple formats (PDF, Excel, etc)</a:t>
            </a:r>
          </a:p>
          <a:p>
            <a:r>
              <a:rPr lang="en-US" sz="1800" dirty="0" smtClean="0"/>
              <a:t>Allows to modify existing or create new custom reports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362200"/>
            <a:ext cx="5257800" cy="262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Any Questions ?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7924800" cy="1143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Comparing 3.0.3 UMC with older 3.0.1 and 3.0.2 releases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57400" y="2590800"/>
          <a:ext cx="5562598" cy="3056806"/>
        </p:xfrm>
        <a:graphic>
          <a:graphicData uri="http://schemas.openxmlformats.org/drawingml/2006/table">
            <a:tbl>
              <a:tblPr/>
              <a:tblGrid>
                <a:gridCol w="2729983"/>
                <a:gridCol w="985257"/>
                <a:gridCol w="923679"/>
                <a:gridCol w="923679"/>
              </a:tblGrid>
              <a:tr h="1882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3.0.1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3.0.2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3.0.3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Native Win32 app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Web app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8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Supports text-based browsers (e.g. elinks)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6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Supports modern GUI browsers (e.g.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IE10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, Chrome, 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Firefox)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4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Supports enhanced graphical features and intuitive interactive GUI controls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Offers the complete  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access to all management functions in SoftUpdate without command line specific tools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5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Offers context sensitive 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help and detailed user guide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5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Enhanced</a:t>
                      </a:r>
                      <a:r>
                        <a:rPr lang="en-US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security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7924800" cy="1143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SoftUpdate features added in 3.0.3 release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514600"/>
            <a:ext cx="7693025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All new UMC Web application that provides access to all deployment, configuration and management functions for SoftUpdate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Introduced new “Device Types” configuration for easier linking service specific apps with corresponding devices (e.g. formatters, portal, etc)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Universal cross-platform agent for integrating UNIX server run-time environments with SoftUpdate infrastructure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Support for Android based devices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Workload management allowing to submit RUP commands to thousands devices without clogging the network or stressing the server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Flexible custom report system with data export to various formats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Consolidated management of applications and environments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Consolidated RUP commands interface for individual devices and groups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UMC built-in help system with context sensitive help and custom help builder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Monitoring of all vital SoftUpdate metrics and activities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Enhanced security with detailed audit trail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Tips for UMC</a:t>
            </a:r>
            <a:br>
              <a:rPr lang="en-US" dirty="0" smtClean="0"/>
            </a:br>
            <a:r>
              <a:rPr lang="en-US" sz="1400" b="0" dirty="0" smtClean="0"/>
              <a:t>(UMC =&gt; Setup =&gt; Users)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362200"/>
            <a:ext cx="3657600" cy="3962399"/>
          </a:xfrm>
        </p:spPr>
        <p:txBody>
          <a:bodyPr/>
          <a:lstStyle/>
          <a:p>
            <a:r>
              <a:rPr lang="en-US" sz="1400" dirty="0" smtClean="0"/>
              <a:t>Never create or use shared accounts in UMC for the group of people</a:t>
            </a:r>
          </a:p>
          <a:p>
            <a:r>
              <a:rPr lang="en-US" sz="1400" dirty="0" smtClean="0"/>
              <a:t>Always create only individual user accounts for each eligible UMC Operator</a:t>
            </a:r>
          </a:p>
          <a:p>
            <a:r>
              <a:rPr lang="en-US" sz="1400" dirty="0" smtClean="0"/>
              <a:t>Do not assign “ADMIN” role to all newly created users in UMC</a:t>
            </a:r>
          </a:p>
          <a:p>
            <a:r>
              <a:rPr lang="en-US" sz="1400" dirty="0" smtClean="0"/>
              <a:t>Assign multiple roles instead, if possible to minimize unwanted impact on SoftUpdate infrastructure by inexperienced Operator</a:t>
            </a:r>
          </a:p>
          <a:p>
            <a:r>
              <a:rPr lang="en-US" sz="1400" dirty="0" smtClean="0"/>
              <a:t>Three unsuccessful login attempts to UMC will automatically lock the account</a:t>
            </a:r>
          </a:p>
          <a:p>
            <a:r>
              <a:rPr lang="en-US" sz="1400" dirty="0" smtClean="0"/>
              <a:t>Each Operator logged into UMC can change his/her password at any time</a:t>
            </a:r>
          </a:p>
          <a:p>
            <a:r>
              <a:rPr lang="en-US" sz="1400" dirty="0" smtClean="0"/>
              <a:t>“UMC Audit Trail” custom report keeps tracking of all activities in UMC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38400"/>
            <a:ext cx="399676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RUP: Remote Update Protocol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400" b="0" dirty="0" smtClean="0"/>
              <a:t>(UMC =&gt; RUP commands)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4953000"/>
            <a:ext cx="7239000" cy="1752600"/>
          </a:xfrm>
        </p:spPr>
        <p:txBody>
          <a:bodyPr/>
          <a:lstStyle/>
          <a:p>
            <a:r>
              <a:rPr lang="en-US" sz="1800" dirty="0" smtClean="0"/>
              <a:t>Allows sending the command to selected individual devices, group of devices or devices that have specific software installed</a:t>
            </a:r>
          </a:p>
          <a:p>
            <a:r>
              <a:rPr lang="en-US" sz="1800" dirty="0" smtClean="0"/>
              <a:t>Allows to monitor submitted jobs and active connections</a:t>
            </a:r>
          </a:p>
          <a:p>
            <a:r>
              <a:rPr lang="en-US" sz="1800" dirty="0" smtClean="0"/>
              <a:t>Allows to search, display and export data for previously submitted commands (for today, from…to, all, by pattern)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86000"/>
            <a:ext cx="5341938" cy="275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Connectivity Workload Management</a:t>
            </a:r>
            <a:br>
              <a:rPr lang="en-US" sz="3200" dirty="0" smtClean="0"/>
            </a:br>
            <a:r>
              <a:rPr lang="en-US" sz="1200" b="0" dirty="0" smtClean="0"/>
              <a:t>(</a:t>
            </a:r>
            <a:r>
              <a:rPr lang="en-US" sz="1400" b="0" dirty="0" smtClean="0"/>
              <a:t>UMC =&gt; RUP Commands =&gt; Tune-up)</a:t>
            </a:r>
            <a:endParaRPr lang="en-US" sz="1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4953000"/>
            <a:ext cx="6629399" cy="1676400"/>
          </a:xfrm>
        </p:spPr>
        <p:txBody>
          <a:bodyPr/>
          <a:lstStyle/>
          <a:p>
            <a:r>
              <a:rPr lang="en-US" sz="1800" b="1" dirty="0" smtClean="0"/>
              <a:t>Option #1</a:t>
            </a:r>
            <a:r>
              <a:rPr lang="en-US" sz="1800" dirty="0" smtClean="0"/>
              <a:t>: Sending RUP command in small batches with delays between each batch</a:t>
            </a:r>
          </a:p>
          <a:p>
            <a:r>
              <a:rPr lang="en-US" sz="1800" b="1" dirty="0" smtClean="0"/>
              <a:t>Option #2:</a:t>
            </a:r>
            <a:r>
              <a:rPr lang="en-US" sz="1800" dirty="0" smtClean="0"/>
              <a:t> Limit the number of maximum concurrent connections between SoftUpdate server and remote devices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701" y="2323679"/>
            <a:ext cx="5448299" cy="262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Consolidated applications and environments management</a:t>
            </a:r>
            <a:br>
              <a:rPr lang="en-US" sz="3200" dirty="0" smtClean="0"/>
            </a:br>
            <a:r>
              <a:rPr lang="en-US" sz="1400" b="0" dirty="0" smtClean="0"/>
              <a:t>(UMC =&gt; Applications)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4800600"/>
            <a:ext cx="7239000" cy="1905000"/>
          </a:xfrm>
        </p:spPr>
        <p:txBody>
          <a:bodyPr/>
          <a:lstStyle/>
          <a:p>
            <a:r>
              <a:rPr lang="en-US" sz="1200" dirty="0" smtClean="0"/>
              <a:t>Application startup (Web based launcher)</a:t>
            </a:r>
          </a:p>
          <a:p>
            <a:r>
              <a:rPr lang="en-US" sz="1200" dirty="0" smtClean="0"/>
              <a:t>The modification of Client, Environment and Application specific attributes</a:t>
            </a:r>
          </a:p>
          <a:p>
            <a:r>
              <a:rPr lang="en-US" sz="1200" dirty="0" smtClean="0"/>
              <a:t>The removal of individual applications or the whole environment from the server repository</a:t>
            </a:r>
          </a:p>
          <a:p>
            <a:r>
              <a:rPr lang="en-US" sz="1200" dirty="0" smtClean="0"/>
              <a:t>Triggering the removal of the individual applications or the whole environment from remote devices that have specified applications installed</a:t>
            </a:r>
          </a:p>
          <a:p>
            <a:r>
              <a:rPr lang="en-US" sz="1200" dirty="0" smtClean="0"/>
              <a:t>Checking deployment configuration consistency for individual application or for the whole environment</a:t>
            </a:r>
          </a:p>
          <a:p>
            <a:r>
              <a:rPr lang="en-US" sz="1200" dirty="0" smtClean="0"/>
              <a:t>Creation and modification of the custom configuration in application that support it</a:t>
            </a:r>
          </a:p>
          <a:p>
            <a:r>
              <a:rPr lang="en-US" sz="1200" dirty="0" smtClean="0"/>
              <a:t>Analyzing application dependencies and loaded updates</a:t>
            </a:r>
          </a:p>
          <a:p>
            <a:endParaRPr lang="en-US" sz="1200" dirty="0" smtClean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69112"/>
            <a:ext cx="5314222" cy="253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Server deployment</a:t>
            </a:r>
            <a:br>
              <a:rPr lang="en-US" sz="3200" dirty="0" smtClean="0"/>
            </a:br>
            <a:r>
              <a:rPr lang="en-US" sz="1400" b="0" dirty="0" smtClean="0"/>
              <a:t>(UMC =&gt; Deployment =&gt; Server repository)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4800600"/>
            <a:ext cx="7239000" cy="1905000"/>
          </a:xfrm>
        </p:spPr>
        <p:txBody>
          <a:bodyPr/>
          <a:lstStyle/>
          <a:p>
            <a:r>
              <a:rPr lang="en-US" sz="2000" dirty="0" smtClean="0"/>
              <a:t>Upload and deploy one-click-deployment packages directly in UMC (no need to access server command prompt)</a:t>
            </a:r>
          </a:p>
          <a:p>
            <a:r>
              <a:rPr lang="en-US" sz="2000" dirty="0" smtClean="0"/>
              <a:t>Monitor active and review failed deployer’s jobs</a:t>
            </a:r>
          </a:p>
          <a:p>
            <a:r>
              <a:rPr lang="en-US" sz="2000" dirty="0" smtClean="0"/>
              <a:t>Deploy packages using deployer’s cache</a:t>
            </a:r>
          </a:p>
          <a:p>
            <a:r>
              <a:rPr lang="en-US" sz="2000" dirty="0" smtClean="0"/>
              <a:t>Automatically trigger app sync (push) on remote devices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362200"/>
            <a:ext cx="4627563" cy="242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Deployment wizard for individual device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400" b="0" dirty="0" smtClean="0"/>
              <a:t>(UMC =&gt; Deployment =&gt; Individual device)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4800600"/>
            <a:ext cx="7239000" cy="1905000"/>
          </a:xfrm>
        </p:spPr>
        <p:txBody>
          <a:bodyPr/>
          <a:lstStyle/>
          <a:p>
            <a:r>
              <a:rPr lang="en-US" sz="2000" dirty="0" smtClean="0"/>
              <a:t>Check software inventory for individually selected device</a:t>
            </a:r>
          </a:p>
          <a:p>
            <a:r>
              <a:rPr lang="en-US" sz="2000" dirty="0" smtClean="0"/>
              <a:t>Install new or remove unwanted software for individually selected device</a:t>
            </a:r>
          </a:p>
          <a:p>
            <a:r>
              <a:rPr lang="en-US" sz="2000" dirty="0" smtClean="0"/>
              <a:t>Supports “One-Click-Deployment” and “Legacy deployment”</a:t>
            </a:r>
          </a:p>
          <a:p>
            <a:endParaRPr lang="en-US" sz="2000" dirty="0" smtClean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362199"/>
            <a:ext cx="5410200" cy="252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4727</TotalTime>
  <Words>645</Words>
  <Application>Microsoft Office PowerPoint</Application>
  <PresentationFormat>On-screen Show (4:3)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Capsules</vt:lpstr>
      <vt:lpstr>SoftUpdate 3.0.3</vt:lpstr>
      <vt:lpstr>Comparing 3.0.3 UMC with older 3.0.1 and 3.0.2 releases</vt:lpstr>
      <vt:lpstr>SoftUpdate features added in 3.0.3 release</vt:lpstr>
      <vt:lpstr>Security Tips for UMC (UMC =&gt; Setup =&gt; Users)</vt:lpstr>
      <vt:lpstr>RUP: Remote Update Protocol (UMC =&gt; RUP commands)</vt:lpstr>
      <vt:lpstr>Connectivity Workload Management (UMC =&gt; RUP Commands =&gt; Tune-up)</vt:lpstr>
      <vt:lpstr>Consolidated applications and environments management (UMC =&gt; Applications)</vt:lpstr>
      <vt:lpstr>Server deployment (UMC =&gt; Deployment =&gt; Server repository)</vt:lpstr>
      <vt:lpstr>Deployment wizard for individual device (UMC =&gt; Deployment =&gt; Individual device)</vt:lpstr>
      <vt:lpstr>Environment replication (UMC =&gt; Deployment =&gt; Environment replication)</vt:lpstr>
      <vt:lpstr>Custom reports (UMC =&gt; Reports)</vt:lpstr>
      <vt:lpstr>Any Questions ?</vt:lpstr>
    </vt:vector>
  </TitlesOfParts>
  <Company>SCC Soft Computer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SoftUpdate</dc:title>
  <dc:creator>Yevgen Ryabinov</dc:creator>
  <cp:lastModifiedBy>Myra Pettis</cp:lastModifiedBy>
  <cp:revision>397</cp:revision>
  <dcterms:created xsi:type="dcterms:W3CDTF">2010-09-07T13:19:26Z</dcterms:created>
  <dcterms:modified xsi:type="dcterms:W3CDTF">2016-05-02T15:34:38Z</dcterms:modified>
</cp:coreProperties>
</file>