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71" r:id="rId8"/>
    <p:sldId id="267" r:id="rId9"/>
    <p:sldId id="266" r:id="rId10"/>
    <p:sldId id="268" r:id="rId11"/>
    <p:sldId id="269" r:id="rId12"/>
    <p:sldId id="264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/>
  </p:normalViewPr>
  <p:slideViewPr>
    <p:cSldViewPr>
      <p:cViewPr varScale="1">
        <p:scale>
          <a:sx n="56" d="100"/>
          <a:sy n="56" d="100"/>
        </p:scale>
        <p:origin x="4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BA097-5E54-4DF9-8680-6675F7FCAD8E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C335AD-BA70-4B74-9518-5259E640C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81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760383-433B-4ACF-B767-4B60A2B246F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62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4E815C3B-ABD9-418F-83D8-0FAAF39C1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7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22096-E3D8-44F7-B719-4461EB502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0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DC61C-AA80-43EE-9AD4-6669BCE35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07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29905-A318-4FC9-9769-FEE467A20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95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D154D-9158-48F2-923A-09E76EACD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0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72DEA-4F44-4891-A256-6698A5BA7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12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368CF-2120-4B0F-87EA-537950404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84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925DC-A1F4-495F-ACA3-E4EBB092A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53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59B5F-0646-4DCD-83C3-C82D8E2EF2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79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1F0F1-1916-40FC-B86C-A335D57BA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9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1D969-95A3-4410-8D7A-7EF8FA65E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70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1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1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6DE6CE5E-41CB-411A-99A3-9AE4C644FB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SCC SoftUpdate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Automated </a:t>
            </a:r>
          </a:p>
          <a:p>
            <a:pPr eaLnBrk="1" hangingPunct="1"/>
            <a:r>
              <a:rPr lang="en-US" altLang="en-US" smtClean="0"/>
              <a:t>Update </a:t>
            </a:r>
          </a:p>
          <a:p>
            <a:pPr eaLnBrk="1" hangingPunct="1"/>
            <a:r>
              <a:rPr lang="en-US" altLang="en-US" smtClean="0"/>
              <a:t>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 Web-based UMC 3.0.3 client</a:t>
            </a:r>
            <a:br>
              <a:rPr lang="en-US" altLang="en-US" smtClean="0"/>
            </a:br>
            <a:r>
              <a:rPr lang="en-US" altLang="en-US" sz="2000" smtClean="0"/>
              <a:t>(GUI Web browser)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655320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 Web-based UMC 3.0.3 client</a:t>
            </a:r>
            <a:br>
              <a:rPr lang="en-US" altLang="en-US" smtClean="0"/>
            </a:br>
            <a:r>
              <a:rPr lang="en-US" altLang="en-US" sz="2000" smtClean="0"/>
              <a:t>(GUI Web browser)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2039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Internet Browser Launcher</a:t>
            </a:r>
            <a:br>
              <a:rPr lang="en-US" altLang="en-US" smtClean="0"/>
            </a:br>
            <a:r>
              <a:rPr lang="en-US" altLang="en-US" smtClean="0"/>
              <a:t>Old SoftUpdate 3.0.2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362200"/>
            <a:ext cx="5638800" cy="4240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Internet Browser Launcher</a:t>
            </a:r>
            <a:br>
              <a:rPr lang="en-US" altLang="en-US" smtClean="0"/>
            </a:br>
            <a:r>
              <a:rPr lang="en-US" altLang="en-US" smtClean="0"/>
              <a:t>New SoftUpdate 3.0.3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362200"/>
            <a:ext cx="6324600" cy="4418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smtClean="0"/>
              <a:t>Any Questions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SoftUpdate is SCC proprietary deployment system for MS Windows platforms and mobile devices (e.g. PDA, Android) that 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Automatically discovers and loads new software patches and incremental hot-fixes.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Easy performs initial deployment from scratch, uninstalls or removes obsolete software modules from update targets.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Provides consolidated management console that helps SoftUpdate administrator easy to manage and interact with individual update targets and groups.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Keeps software and hardware inventory for every single update target.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Has built-in scheduler, interactive messenger, off-line commands, troubleshooting facility and other useful features that help with daily desktop support tasks.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Offers new deployment strategy called “One-Click-Deployment”  (AKA: OCD) or “Soft Update Plus”.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 smtClean="0"/>
              <a:t>Note:</a:t>
            </a:r>
            <a:r>
              <a:rPr lang="en-US" altLang="en-US" sz="1800" smtClean="0"/>
              <a:t> SoftUpdate </a:t>
            </a:r>
            <a:r>
              <a:rPr lang="en-US" altLang="en-US" sz="1800" b="1" smtClean="0"/>
              <a:t>3.0.3</a:t>
            </a:r>
            <a:r>
              <a:rPr lang="en-US" altLang="en-US" sz="1800" smtClean="0"/>
              <a:t>.x is </a:t>
            </a:r>
            <a:r>
              <a:rPr lang="en-US" altLang="en-US" sz="1800" u="sng" smtClean="0"/>
              <a:t>backward compatible</a:t>
            </a:r>
            <a:r>
              <a:rPr lang="en-US" altLang="en-US" sz="1800" smtClean="0"/>
              <a:t> with all previously released Soft Update versions </a:t>
            </a:r>
            <a:r>
              <a:rPr lang="en-US" altLang="en-US" sz="1800" b="1" smtClean="0"/>
              <a:t>3.0.1</a:t>
            </a:r>
            <a:r>
              <a:rPr lang="en-US" altLang="en-US" sz="1800" smtClean="0"/>
              <a:t>.x and </a:t>
            </a:r>
            <a:r>
              <a:rPr lang="en-US" altLang="en-US" sz="1800" b="1" smtClean="0"/>
              <a:t>3.0.2</a:t>
            </a:r>
            <a:r>
              <a:rPr lang="en-US" altLang="en-US" sz="1800" smtClean="0"/>
              <a:t>.x, which means it can be used with any SCC software release or deployment configuration.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SCC “One-Click-Deployment”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Virtually eliminates software deployment on PC. Installation package is installed only one time on update server and there is no need to have it installed on every single PC.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User, network and resource friendly that checks and automatically updates application on startup.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Efficient “dependency update” mechanism that supports recursion and shared dependencies.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Offers GUI application jumpstart directly from URL (e.g. Web page, email or messenger).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Offers flexible customization rules to publish One-Click-Deployment application per selected target or group of targets.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Does not depend on the usage of existing third party installers (e.g. as MS Installer) or packaging frameworks (e.g. InstallShield). As a result SCC One-Click-Deployment approach does not inherit well-known third party deployment problems and issues we facing in the past in the context of old installations we now call “Legacy” deployment approach.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391400" cy="9144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Comparing “One-Click” with “Legacy” deployment</a:t>
            </a:r>
          </a:p>
        </p:txBody>
      </p:sp>
      <p:graphicFrame>
        <p:nvGraphicFramePr>
          <p:cNvPr id="33235" name="Group 467"/>
          <p:cNvGraphicFramePr>
            <a:graphicFrameLocks noGrp="1"/>
          </p:cNvGraphicFramePr>
          <p:nvPr/>
        </p:nvGraphicFramePr>
        <p:xfrm>
          <a:off x="1447800" y="2514600"/>
          <a:ext cx="6553200" cy="3848100"/>
        </p:xfrm>
        <a:graphic>
          <a:graphicData uri="http://schemas.openxmlformats.org/drawingml/2006/table">
            <a:tbl>
              <a:tblPr/>
              <a:tblGrid>
                <a:gridCol w="5280025"/>
                <a:gridCol w="561975"/>
                <a:gridCol w="711200"/>
              </a:tblGrid>
              <a:tr h="39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Description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One-Click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Legacy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45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possibility to check software discrepancy on application start-up and automatically perform update if it's needed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Possible problems to automatically reload multiple hot-fixes in the different order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Possible problems to rollback individual hot-fix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Sporadic unsolvable problems with Microsoft Installer on selected PC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Possible problems with Major Upgrade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Possible deployment impact between different instances for the same product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Multi-Instance limitation and redundant packaging per instance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possibility to automatically rollback software patch, service pack or release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High efficient nested dependencies automated update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Application JumpStart from URL (Web page or E-mail)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Consolidated and intuitive application launcher on PC for all available applications and environments with customizable content per individual PC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01" name="Rectangle 466"/>
          <p:cNvSpPr>
            <a:spLocks noChangeArrowheads="1"/>
          </p:cNvSpPr>
          <p:nvPr/>
        </p:nvSpPr>
        <p:spPr bwMode="auto">
          <a:xfrm>
            <a:off x="0" y="5348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Launcher on PC</a:t>
            </a:r>
          </a:p>
        </p:txBody>
      </p:sp>
      <p:pic>
        <p:nvPicPr>
          <p:cNvPr id="7171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2850" y="2362200"/>
            <a:ext cx="3213100" cy="3962400"/>
          </a:xfrm>
          <a:noFill/>
        </p:spPr>
      </p:pic>
      <p:sp>
        <p:nvSpPr>
          <p:cNvPr id="7172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2289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Launcher on PDA</a:t>
            </a:r>
          </a:p>
        </p:txBody>
      </p:sp>
      <p:pic>
        <p:nvPicPr>
          <p:cNvPr id="819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2200" y="2438400"/>
            <a:ext cx="2235200" cy="3724275"/>
          </a:xfrm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22463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23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Launcher on Android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2286000"/>
            <a:ext cx="24082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362200"/>
            <a:ext cx="23622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2286000"/>
            <a:ext cx="24082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Old Web-based UMC 3.0.2 client</a:t>
            </a:r>
            <a:br>
              <a:rPr lang="en-US" altLang="en-US" smtClean="0"/>
            </a:br>
            <a:r>
              <a:rPr lang="en-US" altLang="en-US" sz="2000" smtClean="0"/>
              <a:t>(Console Web browser)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8166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Old Web-based UMC 3.0.2 client</a:t>
            </a:r>
            <a:br>
              <a:rPr lang="en-US" altLang="en-US" smtClean="0"/>
            </a:br>
            <a:r>
              <a:rPr lang="en-US" altLang="en-US" sz="2000" smtClean="0"/>
              <a:t>(GUI Web browser)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4676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3208</TotalTime>
  <Words>507</Words>
  <Application>Microsoft Office PowerPoint</Application>
  <PresentationFormat>On-screen Show (4:3)</PresentationFormat>
  <Paragraphs>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Wingdings</vt:lpstr>
      <vt:lpstr>Calibri</vt:lpstr>
      <vt:lpstr>Times New Roman</vt:lpstr>
      <vt:lpstr>Capsules</vt:lpstr>
      <vt:lpstr>SCC SoftUpdate</vt:lpstr>
      <vt:lpstr>SoftUpdate is SCC proprietary deployment system for MS Windows platforms and mobile devices (e.g. PDA, Android) that …</vt:lpstr>
      <vt:lpstr>SCC “One-Click-Deployment”</vt:lpstr>
      <vt:lpstr>Comparing “One-Click” with “Legacy” deployment</vt:lpstr>
      <vt:lpstr>Application Launcher on PC</vt:lpstr>
      <vt:lpstr>Application Launcher on PDA</vt:lpstr>
      <vt:lpstr>Application Launcher on Android</vt:lpstr>
      <vt:lpstr>Old Web-based UMC 3.0.2 client (Console Web browser)</vt:lpstr>
      <vt:lpstr>Old Web-based UMC 3.0.2 client (GUI Web browser)</vt:lpstr>
      <vt:lpstr>New Web-based UMC 3.0.3 client (GUI Web browser)</vt:lpstr>
      <vt:lpstr>New Web-based UMC 3.0.3 client (GUI Web browser)</vt:lpstr>
      <vt:lpstr>Internet Browser Launcher Old SoftUpdate 3.0.2</vt:lpstr>
      <vt:lpstr>Internet Browser Launcher New SoftUpdate 3.0.3</vt:lpstr>
      <vt:lpstr>Any Questions ?</vt:lpstr>
    </vt:vector>
  </TitlesOfParts>
  <Company>SCC Soft 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SoftUpdate</dc:title>
  <dc:creator>Yevgen Ryabinov</dc:creator>
  <cp:lastModifiedBy>Myra Pettis</cp:lastModifiedBy>
  <cp:revision>275</cp:revision>
  <dcterms:created xsi:type="dcterms:W3CDTF">2010-09-07T13:19:26Z</dcterms:created>
  <dcterms:modified xsi:type="dcterms:W3CDTF">2016-05-02T15:33:46Z</dcterms:modified>
</cp:coreProperties>
</file>