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81" r:id="rId3"/>
    <p:sldId id="285" r:id="rId4"/>
    <p:sldId id="286" r:id="rId5"/>
    <p:sldId id="305" r:id="rId6"/>
    <p:sldId id="304" r:id="rId7"/>
    <p:sldId id="303" r:id="rId8"/>
    <p:sldId id="302" r:id="rId9"/>
    <p:sldId id="301" r:id="rId10"/>
    <p:sldId id="313" r:id="rId11"/>
    <p:sldId id="312" r:id="rId12"/>
    <p:sldId id="360" r:id="rId13"/>
    <p:sldId id="311" r:id="rId14"/>
    <p:sldId id="310" r:id="rId15"/>
    <p:sldId id="309" r:id="rId16"/>
    <p:sldId id="335" r:id="rId17"/>
    <p:sldId id="334" r:id="rId18"/>
    <p:sldId id="333" r:id="rId19"/>
    <p:sldId id="342" r:id="rId20"/>
    <p:sldId id="343" r:id="rId21"/>
    <p:sldId id="344" r:id="rId22"/>
    <p:sldId id="332" r:id="rId23"/>
    <p:sldId id="331" r:id="rId24"/>
    <p:sldId id="330" r:id="rId25"/>
    <p:sldId id="329" r:id="rId26"/>
    <p:sldId id="328" r:id="rId27"/>
    <p:sldId id="327" r:id="rId28"/>
    <p:sldId id="325" r:id="rId29"/>
    <p:sldId id="324" r:id="rId30"/>
    <p:sldId id="321" r:id="rId31"/>
    <p:sldId id="320" r:id="rId32"/>
    <p:sldId id="336" r:id="rId33"/>
    <p:sldId id="337" r:id="rId34"/>
    <p:sldId id="338" r:id="rId35"/>
    <p:sldId id="318" r:id="rId36"/>
    <p:sldId id="345" r:id="rId37"/>
    <p:sldId id="346" r:id="rId38"/>
    <p:sldId id="347" r:id="rId39"/>
    <p:sldId id="348" r:id="rId40"/>
    <p:sldId id="315" r:id="rId41"/>
    <p:sldId id="359" r:id="rId42"/>
    <p:sldId id="358" r:id="rId43"/>
    <p:sldId id="357" r:id="rId44"/>
    <p:sldId id="356" r:id="rId45"/>
    <p:sldId id="350" r:id="rId46"/>
    <p:sldId id="351" r:id="rId47"/>
    <p:sldId id="353" r:id="rId48"/>
    <p:sldId id="352" r:id="rId49"/>
    <p:sldId id="367" r:id="rId50"/>
    <p:sldId id="366" r:id="rId51"/>
    <p:sldId id="364" r:id="rId52"/>
    <p:sldId id="365" r:id="rId53"/>
    <p:sldId id="362" r:id="rId54"/>
    <p:sldId id="354" r:id="rId55"/>
    <p:sldId id="36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905" autoAdjust="0"/>
  </p:normalViewPr>
  <p:slideViewPr>
    <p:cSldViewPr>
      <p:cViewPr varScale="1">
        <p:scale>
          <a:sx n="91" d="100"/>
          <a:sy n="91" d="100"/>
        </p:scale>
        <p:origin x="-56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15E51-F30E-4A4F-9925-F38DD2EFBCD1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E2A44-92D4-4DA3-A18F-62E38BAFB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each option in detail. Also, discuss which options</a:t>
            </a:r>
            <a:r>
              <a:rPr lang="en-US" baseline="0" dirty="0" smtClean="0"/>
              <a:t> you plan on discussing during your PowerPoint.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information can be entered</a:t>
            </a:r>
            <a:r>
              <a:rPr lang="en-US" baseline="0" dirty="0" smtClean="0"/>
              <a:t> on this tab. Street, City, State, and Zip code.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User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Reports – It will open a separate window showing all of the security reports.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Reports will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each</a:t>
            </a:r>
            <a:r>
              <a:rPr lang="en-US" baseline="0" dirty="0" smtClean="0"/>
              <a:t> field within Roles.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Displays</a:t>
            </a:r>
            <a:r>
              <a:rPr lang="en-US" baseline="0" dirty="0" smtClean="0"/>
              <a:t> all available access for this particular role.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Displays all printers available for this particular</a:t>
            </a:r>
            <a:r>
              <a:rPr lang="en-US" baseline="0" dirty="0" smtClean="0"/>
              <a:t> role.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</a:t>
            </a:r>
            <a:r>
              <a:rPr lang="en-US" baseline="0" dirty="0" smtClean="0"/>
              <a:t> I selected role ADMR for my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</a:t>
            </a:r>
            <a:r>
              <a:rPr lang="en-US" baseline="0" dirty="0" smtClean="0"/>
              <a:t> Printers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choose Label, Regular</a:t>
            </a:r>
            <a:r>
              <a:rPr lang="en-US" baseline="0" dirty="0" smtClean="0"/>
              <a:t> or All Printers.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Displays all available utilities. Explain each utility</a:t>
            </a:r>
            <a:r>
              <a:rPr lang="en-US" baseline="0" dirty="0" smtClean="0"/>
              <a:t> and Flag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Nested</a:t>
            </a:r>
            <a:r>
              <a:rPr lang="en-US" baseline="0" dirty="0" smtClean="0"/>
              <a:t> Roles would be displayed here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4.0  - Nested Roles</a:t>
            </a:r>
          </a:p>
          <a:p>
            <a:r>
              <a:rPr lang="en-US" baseline="0" dirty="0" smtClean="0"/>
              <a:t>4.5 – No Nested Roles but you will have unlimited Roles to add </a:t>
            </a:r>
            <a:r>
              <a:rPr lang="en-US" baseline="0" smtClean="0"/>
              <a:t>to each user.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Select your role.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Select Copy Access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Copy Access screen will appear.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user would then select</a:t>
            </a:r>
            <a:r>
              <a:rPr lang="en-US" baseline="0" dirty="0" smtClean="0"/>
              <a:t> the role he would like to copy. I selected role SUPER.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user would then select which system they would like to copy access from or you can select</a:t>
            </a:r>
            <a:r>
              <a:rPr lang="en-US" baseline="0" dirty="0" smtClean="0"/>
              <a:t> all to add everything defined for that role</a:t>
            </a:r>
            <a:r>
              <a:rPr lang="en-US" dirty="0" smtClean="0"/>
              <a:t>. I selected </a:t>
            </a:r>
            <a:r>
              <a:rPr lang="en-US" dirty="0" err="1" smtClean="0"/>
              <a:t>SoftLab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1. Append will add the options for selected systems to receiving role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2. Replace will replace the option for the selected systems to the receiving role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Sites are edited and created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Contact</a:t>
            </a:r>
            <a:r>
              <a:rPr lang="en-US" baseline="0" dirty="0" smtClean="0"/>
              <a:t> Information may be entered here.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Contact Information may be entered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Printers</a:t>
            </a:r>
            <a:r>
              <a:rPr lang="en-US" baseline="0" dirty="0" smtClean="0"/>
              <a:t> may be added here for 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Site.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the amplified</a:t>
            </a:r>
            <a:r>
              <a:rPr lang="en-US" baseline="0" dirty="0" smtClean="0"/>
              <a:t> toolbar.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Printer on</a:t>
            </a:r>
            <a:r>
              <a:rPr lang="en-US" baseline="0" dirty="0" smtClean="0"/>
              <a:t> the left side.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 you can add any printer to this</a:t>
            </a:r>
            <a:r>
              <a:rPr lang="en-US" baseline="0" dirty="0" smtClean="0"/>
              <a:t> site. Label, Regular or All.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System. Talk about all of the different fields on this screen.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Select System from the top Toolbar.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your module.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which option you would like to add the printer.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You can select Label Printers to show only Label Printers.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Or you can select Regular Printers to show only Regular Printers.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Or you can select All Printers.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Permission Classes.</a:t>
            </a:r>
            <a:r>
              <a:rPr lang="en-US" baseline="0" dirty="0" smtClean="0"/>
              <a:t> Now I will build a Permission Class from scratch for the </a:t>
            </a:r>
            <a:r>
              <a:rPr lang="en-US" baseline="0" dirty="0" err="1" smtClean="0"/>
              <a:t>SoftLab</a:t>
            </a:r>
            <a:r>
              <a:rPr lang="en-US" baseline="0" dirty="0" smtClean="0"/>
              <a:t> module.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 New.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your ID</a:t>
            </a:r>
            <a:r>
              <a:rPr lang="en-US" baseline="0" dirty="0" smtClean="0"/>
              <a:t> and Name. For my example I selected User: Kirby and Name: Kirby PC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Select</a:t>
            </a:r>
            <a:r>
              <a:rPr lang="en-US" baseline="0" dirty="0" smtClean="0"/>
              <a:t> your System.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Select your Category.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Under Functions Select your Logic Type.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Positive option to only provide the user with access to the items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selected for the permission class. Select the Negative option to provide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with access to everything except the selected permission class items.</a:t>
            </a:r>
            <a:endParaRPr lang="en-US" baseline="0" dirty="0" smtClean="0"/>
          </a:p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baseline="0" dirty="0" smtClean="0"/>
              <a:t>+ - Add One Permission Class</a:t>
            </a:r>
          </a:p>
          <a:p>
            <a:pPr marL="228600" indent="-228600">
              <a:buNone/>
            </a:pPr>
            <a:r>
              <a:rPr lang="en-US" baseline="0" dirty="0" smtClean="0"/>
              <a:t>++ - If you want to add several Permission Classes.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After pressing Okay. You</a:t>
            </a:r>
            <a:r>
              <a:rPr lang="en-US" baseline="0" dirty="0" smtClean="0"/>
              <a:t> will there is a Permission class named KIRBY that has access to </a:t>
            </a:r>
            <a:r>
              <a:rPr lang="en-US" baseline="0" dirty="0" err="1" smtClean="0"/>
              <a:t>SoftLab</a:t>
            </a:r>
            <a:r>
              <a:rPr lang="en-US" baseline="0" dirty="0" smtClean="0"/>
              <a:t> orders in Order Area </a:t>
            </a:r>
            <a:r>
              <a:rPr lang="en-US" baseline="0" dirty="0" err="1" smtClean="0"/>
              <a:t>ClearOrderArea</a:t>
            </a:r>
            <a:r>
              <a:rPr lang="en-US" baseline="0" dirty="0" smtClean="0"/>
              <a:t>.</a:t>
            </a:r>
          </a:p>
          <a:p>
            <a:pPr marL="228600" indent="-228600">
              <a:buAutoNum type="arabicPeriod" startAt="2"/>
            </a:pPr>
            <a:r>
              <a:rPr lang="en-US" dirty="0" err="1" smtClean="0"/>
              <a:t>CallList</a:t>
            </a:r>
            <a:r>
              <a:rPr lang="en-US" dirty="0" smtClean="0"/>
              <a:t>, Order Entry,</a:t>
            </a:r>
            <a:r>
              <a:rPr lang="en-US" baseline="0" dirty="0" smtClean="0"/>
              <a:t> Result Entry.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Negative Logic.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’ve added to my existing Permission Class to not allow access to any Standing Orders in OE with a clinic of CLEAR.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have one</a:t>
            </a:r>
            <a:r>
              <a:rPr lang="en-US" baseline="0" dirty="0" smtClean="0"/>
              <a:t> permission class responsible for several modules. Here I changed my system to </a:t>
            </a:r>
            <a:r>
              <a:rPr lang="en-US" baseline="0" dirty="0" err="1" smtClean="0"/>
              <a:t>SoftMic</a:t>
            </a:r>
            <a:r>
              <a:rPr lang="en-US" baseline="0" dirty="0" smtClean="0"/>
              <a:t> and Category to Patient MRN Prefix.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 sure to talk about the Bold Face letters, showing you which Systems you have defined a Positive or Negative Permission Class.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Screenshot - </a:t>
            </a:r>
            <a:r>
              <a:rPr lang="en-US" dirty="0" err="1" smtClean="0"/>
              <a:t>SoftMedia</a:t>
            </a:r>
            <a:r>
              <a:rPr lang="en-US" dirty="0" smtClean="0"/>
              <a:t> Permission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 Create 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Excel Screen</a:t>
            </a:r>
            <a:r>
              <a:rPr lang="en-US" baseline="0" dirty="0" smtClean="0"/>
              <a:t> will appear. Add your users here. Save your file.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each field.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Import Users from Excel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</a:t>
            </a:r>
            <a:r>
              <a:rPr lang="en-US" baseline="0" dirty="0" smtClean="0"/>
              <a:t> your document you created.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the General Tab.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</a:t>
            </a:r>
            <a:r>
              <a:rPr lang="en-US" baseline="0" dirty="0" smtClean="0"/>
              <a:t> Log – Something does not matchup with your existing setup.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</a:t>
            </a:r>
            <a:r>
              <a:rPr lang="en-US" baseline="0" dirty="0" smtClean="0"/>
              <a:t> you will add to the system will be in the top toolbar. </a:t>
            </a:r>
          </a:p>
          <a:p>
            <a:r>
              <a:rPr lang="en-US" baseline="0" dirty="0" smtClean="0"/>
              <a:t>Available records count will show how many records your currently adding. </a:t>
            </a:r>
          </a:p>
          <a:p>
            <a:r>
              <a:rPr lang="en-US" baseline="0" dirty="0" smtClean="0"/>
              <a:t>If everything looks correct press Add to add one at a time or you can press Add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the User Access Tab.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dirty="0" smtClean="0"/>
              <a:t> Printers can be assigned to a user.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Printers can be sorted by Label, Regular or by All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Printers can be filtered by printer ID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 Save, View and Dummy printers are now on the right.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Utilities and Flags</a:t>
            </a:r>
            <a:r>
              <a:rPr lang="en-US" baseline="0" dirty="0" smtClean="0"/>
              <a:t> can be found under the Other tab.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1.0.0.11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E2A44-92D4-4DA3-A18F-62E38BAFBC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ECC3F5-D278-4C3B-82C4-DA75A52912F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5144AE-EA0D-4D49-824A-EB56DA9AD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CC3F5-D278-4C3B-82C4-DA75A52912F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144AE-EA0D-4D49-824A-EB56DA9AD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CC3F5-D278-4C3B-82C4-DA75A52912F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144AE-EA0D-4D49-824A-EB56DA9AD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CC3F5-D278-4C3B-82C4-DA75A52912F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144AE-EA0D-4D49-824A-EB56DA9AD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CC3F5-D278-4C3B-82C4-DA75A52912F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144AE-EA0D-4D49-824A-EB56DA9AD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CC3F5-D278-4C3B-82C4-DA75A52912F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144AE-EA0D-4D49-824A-EB56DA9AD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CC3F5-D278-4C3B-82C4-DA75A52912F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144AE-EA0D-4D49-824A-EB56DA9AD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CC3F5-D278-4C3B-82C4-DA75A52912F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144AE-EA0D-4D49-824A-EB56DA9AD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ECC3F5-D278-4C3B-82C4-DA75A52912F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144AE-EA0D-4D49-824A-EB56DA9AD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ECC3F5-D278-4C3B-82C4-DA75A52912F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5144AE-EA0D-4D49-824A-EB56DA9AD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ECC3F5-D278-4C3B-82C4-DA75A52912F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5144AE-EA0D-4D49-824A-EB56DA9AD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ECC3F5-D278-4C3B-82C4-DA75A52912F8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5144AE-EA0D-4D49-824A-EB56DA9AD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Basics of Security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Kirby R. Solomon Jr.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- Printers</a:t>
            </a:r>
            <a:endParaRPr lang="en-US" dirty="0"/>
          </a:p>
        </p:txBody>
      </p:sp>
      <p:pic>
        <p:nvPicPr>
          <p:cNvPr id="4" name="Picture 6" descr="PrintersTab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81138"/>
            <a:ext cx="8382000" cy="49958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86200"/>
            <a:ext cx="3733800" cy="579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0" y="4191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- Other</a:t>
            </a:r>
            <a:endParaRPr lang="en-US" dirty="0"/>
          </a:p>
        </p:txBody>
      </p:sp>
      <p:pic>
        <p:nvPicPr>
          <p:cNvPr id="4" name="Picture 2" descr="OtherTab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81138"/>
            <a:ext cx="8153400" cy="51482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52400" y="44958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– Other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– Address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332" y="1481138"/>
            <a:ext cx="809133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0" y="51054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- Reports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81138"/>
            <a:ext cx="83772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0" y="17526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Security Reports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8760" y="1481138"/>
            <a:ext cx="806648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135" y="1481138"/>
            <a:ext cx="815973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59245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Roles - Access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135" y="1481138"/>
            <a:ext cx="815973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Roles - Printers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3230" y="1481138"/>
            <a:ext cx="791754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Adding Printers to a Role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1687" y="1481138"/>
            <a:ext cx="770062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685800" y="18288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Security Management is a user-access </a:t>
            </a:r>
            <a:r>
              <a:rPr lang="en-US" dirty="0" smtClean="0"/>
              <a:t>management system </a:t>
            </a:r>
            <a:r>
              <a:rPr lang="en-US" dirty="0"/>
              <a:t>to be used in a medical research or </a:t>
            </a:r>
            <a:r>
              <a:rPr lang="en-US" dirty="0" smtClean="0"/>
              <a:t>clinical laboratory </a:t>
            </a:r>
            <a:r>
              <a:rPr lang="en-US" dirty="0"/>
              <a:t>by knowledgeable, trained, and experienced </a:t>
            </a:r>
            <a:r>
              <a:rPr lang="en-US" dirty="0" smtClean="0"/>
              <a:t>personnel</a:t>
            </a:r>
            <a:r>
              <a:rPr lang="en-US" dirty="0"/>
              <a:t>. Security Management enables </a:t>
            </a:r>
            <a:r>
              <a:rPr lang="en-US" dirty="0" smtClean="0"/>
              <a:t>the system </a:t>
            </a:r>
            <a:r>
              <a:rPr lang="en-US" dirty="0"/>
              <a:t>administrator to confirm authenticity of </a:t>
            </a:r>
            <a:r>
              <a:rPr lang="en-US" dirty="0" smtClean="0"/>
              <a:t>users attempting </a:t>
            </a:r>
            <a:r>
              <a:rPr lang="en-US" dirty="0"/>
              <a:t>to access secured systems, edit a </a:t>
            </a:r>
            <a:r>
              <a:rPr lang="en-US" dirty="0" smtClean="0"/>
              <a:t>group of </a:t>
            </a:r>
            <a:r>
              <a:rPr lang="en-US" dirty="0"/>
              <a:t>users as well as grant and restrict permissions, for </a:t>
            </a:r>
            <a:r>
              <a:rPr lang="en-US" dirty="0" smtClean="0"/>
              <a:t>the</a:t>
            </a:r>
          </a:p>
          <a:p>
            <a:pPr>
              <a:buNone/>
            </a:pPr>
            <a:r>
              <a:rPr lang="en-US" dirty="0" smtClean="0"/>
              <a:t>   purpose </a:t>
            </a:r>
            <a:r>
              <a:rPr lang="en-US" dirty="0"/>
              <a:t>of allowing only specified users to</a:t>
            </a:r>
          </a:p>
          <a:p>
            <a:pPr>
              <a:buNone/>
            </a:pPr>
            <a:r>
              <a:rPr lang="en-US" dirty="0" smtClean="0"/>
              <a:t>   access </a:t>
            </a:r>
            <a:r>
              <a:rPr lang="en-US" dirty="0"/>
              <a:t>certain functions.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Security Management?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Adding printers to a Role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21687" y="1524000"/>
            <a:ext cx="770062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AutoShape 4"/>
          <p:cNvCxnSpPr>
            <a:cxnSpLocks noChangeShapeType="1"/>
          </p:cNvCxnSpPr>
          <p:nvPr/>
        </p:nvCxnSpPr>
        <p:spPr bwMode="auto">
          <a:xfrm flipH="1" flipV="1">
            <a:off x="1143000" y="4419600"/>
            <a:ext cx="808038" cy="2900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Adding printers to a Role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2295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AutoShape 4"/>
          <p:cNvCxnSpPr>
            <a:cxnSpLocks noChangeShapeType="1"/>
          </p:cNvCxnSpPr>
          <p:nvPr/>
        </p:nvCxnSpPr>
        <p:spPr bwMode="auto">
          <a:xfrm rot="5400000" flipH="1" flipV="1">
            <a:off x="-137319" y="5395119"/>
            <a:ext cx="2743200" cy="6397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Roles - Other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454" y="1481138"/>
            <a:ext cx="814909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Role - Nested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332" y="1481138"/>
            <a:ext cx="809133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Copying Roles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809" y="1481138"/>
            <a:ext cx="80723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19050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Copy Access Screen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94" y="1481138"/>
            <a:ext cx="807701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Copy Access Screen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403" y="1481138"/>
            <a:ext cx="806519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Copy Access Screen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2414" y="1481138"/>
            <a:ext cx="79391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47244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Site – General 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81138"/>
            <a:ext cx="83820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29718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Site – Site Contact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81138"/>
            <a:ext cx="8458200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31242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Logging on to Security Management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676400"/>
            <a:ext cx="3962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Site – Lab Contact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Site - Printers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Adding Printers to a Site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81138"/>
            <a:ext cx="8686800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AutoShape 4"/>
          <p:cNvCxnSpPr>
            <a:cxnSpLocks noChangeShapeType="1"/>
          </p:cNvCxnSpPr>
          <p:nvPr/>
        </p:nvCxnSpPr>
        <p:spPr bwMode="auto">
          <a:xfrm flipH="1" flipV="1">
            <a:off x="1066800" y="2590800"/>
            <a:ext cx="808038" cy="2900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" name="Straight Arrow Connector 5"/>
          <p:cNvCxnSpPr/>
          <p:nvPr/>
        </p:nvCxnSpPr>
        <p:spPr>
          <a:xfrm>
            <a:off x="762000" y="1905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Adding Printers to a Site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3057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AutoShape 4"/>
          <p:cNvCxnSpPr>
            <a:cxnSpLocks noChangeShapeType="1"/>
          </p:cNvCxnSpPr>
          <p:nvPr/>
        </p:nvCxnSpPr>
        <p:spPr bwMode="auto">
          <a:xfrm flipH="1" flipV="1">
            <a:off x="914400" y="3957638"/>
            <a:ext cx="808038" cy="2900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Adding Printers to a Site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2295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AutoShape 4"/>
          <p:cNvCxnSpPr>
            <a:cxnSpLocks noChangeShapeType="1"/>
          </p:cNvCxnSpPr>
          <p:nvPr/>
        </p:nvCxnSpPr>
        <p:spPr bwMode="auto">
          <a:xfrm flipH="1" flipV="1">
            <a:off x="1828800" y="3733800"/>
            <a:ext cx="808038" cy="2900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System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81138"/>
            <a:ext cx="85344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Adding Printers to a System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4191000" y="15240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Adding Printers to a System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AutoShape 4"/>
          <p:cNvCxnSpPr>
            <a:cxnSpLocks noChangeShapeType="1"/>
          </p:cNvCxnSpPr>
          <p:nvPr/>
        </p:nvCxnSpPr>
        <p:spPr bwMode="auto">
          <a:xfrm flipH="1" flipV="1">
            <a:off x="1143000" y="3124200"/>
            <a:ext cx="808038" cy="2900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Adding Printers to a System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55700"/>
            <a:ext cx="83820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AutoShape 4"/>
          <p:cNvCxnSpPr>
            <a:cxnSpLocks noChangeShapeType="1"/>
          </p:cNvCxnSpPr>
          <p:nvPr/>
        </p:nvCxnSpPr>
        <p:spPr bwMode="auto">
          <a:xfrm flipH="1" flipV="1">
            <a:off x="1143000" y="4800600"/>
            <a:ext cx="808038" cy="2900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Adding Printers to a System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55700"/>
            <a:ext cx="7706527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AutoShape 4"/>
          <p:cNvCxnSpPr>
            <a:cxnSpLocks noChangeShapeType="1"/>
          </p:cNvCxnSpPr>
          <p:nvPr/>
        </p:nvCxnSpPr>
        <p:spPr bwMode="auto">
          <a:xfrm flipH="1" flipV="1">
            <a:off x="4267200" y="5407819"/>
            <a:ext cx="808038" cy="2900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47775" y="1739106"/>
            <a:ext cx="66484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Main Program Options Overview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6482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9718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7432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814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1054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Permission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Permission</a:t>
            </a:r>
            <a:endParaRPr lang="en-US" dirty="0"/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45140"/>
            <a:ext cx="8229600" cy="53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Permission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45348"/>
            <a:ext cx="8229600" cy="531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0386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Permission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81138"/>
            <a:ext cx="86868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5814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Permission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489609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4800" y="1481138"/>
            <a:ext cx="85344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6489609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Permission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Permission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81138"/>
            <a:ext cx="82296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5052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Permission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81138"/>
            <a:ext cx="82296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Permission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81138"/>
            <a:ext cx="83820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35814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 Users from Excel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05183"/>
            <a:ext cx="8229600" cy="447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1336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Security Management</a:t>
            </a:r>
            <a:endParaRPr lang="en-US" dirty="0"/>
          </a:p>
        </p:txBody>
      </p:sp>
      <p:pic>
        <p:nvPicPr>
          <p:cNvPr id="4" name="Picture 5" descr="New Security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81138"/>
            <a:ext cx="8077200" cy="45259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 Users from Excel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07092"/>
            <a:ext cx="8229600" cy="504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Import - Import Users from Excel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1" y="1481138"/>
            <a:ext cx="8305800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Users from Excel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09762" y="1753394"/>
            <a:ext cx="53244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5814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 - Import Users from Excel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57412" y="3163094"/>
            <a:ext cx="4829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Import - Import Users from Excel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88459"/>
            <a:ext cx="8229600" cy="431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2004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200400"/>
            <a:ext cx="800275" cy="3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untitle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524000"/>
            <a:ext cx="80010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Security Management</a:t>
            </a:r>
            <a:endParaRPr lang="en-US" dirty="0"/>
          </a:p>
        </p:txBody>
      </p:sp>
      <p:pic>
        <p:nvPicPr>
          <p:cNvPr id="4" name="Picture 9" descr="Genera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229600" cy="48641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4" descr="ToolBarSecMgm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209800"/>
            <a:ext cx="8099425" cy="306387"/>
          </a:xfrm>
          <a:prstGeom prst="rect">
            <a:avLst/>
          </a:prstGeom>
          <a:ln w="38100">
            <a:solidFill>
              <a:schemeClr val="tx1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Tab</a:t>
            </a:r>
            <a:endParaRPr lang="en-US" dirty="0"/>
          </a:p>
        </p:txBody>
      </p:sp>
      <p:pic>
        <p:nvPicPr>
          <p:cNvPr id="4" name="Picture 9" descr="Genera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81138"/>
            <a:ext cx="8229600" cy="45259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- General</a:t>
            </a:r>
            <a:endParaRPr lang="en-US" dirty="0"/>
          </a:p>
        </p:txBody>
      </p:sp>
      <p:pic>
        <p:nvPicPr>
          <p:cNvPr id="4" name="Picture 7" descr="General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81138"/>
            <a:ext cx="8153400" cy="45259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0" y="35814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User - Access</a:t>
            </a:r>
            <a:endParaRPr lang="en-US" dirty="0"/>
          </a:p>
        </p:txBody>
      </p:sp>
      <p:pic>
        <p:nvPicPr>
          <p:cNvPr id="5" name="Picture 7" descr="AccessTab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81138"/>
            <a:ext cx="8229600" cy="45259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0" y="37338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818</TotalTime>
  <Words>1046</Words>
  <Application>Microsoft Office PowerPoint</Application>
  <PresentationFormat>On-screen Show (4:3)</PresentationFormat>
  <Paragraphs>185</Paragraphs>
  <Slides>55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Concourse</vt:lpstr>
      <vt:lpstr>Basics of Security Management</vt:lpstr>
      <vt:lpstr>What is Security Management?</vt:lpstr>
      <vt:lpstr>Logging on to Security Management</vt:lpstr>
      <vt:lpstr>Main Program Options Overview</vt:lpstr>
      <vt:lpstr>Security Management</vt:lpstr>
      <vt:lpstr>Security Management</vt:lpstr>
      <vt:lpstr>User Tab</vt:lpstr>
      <vt:lpstr>User - General</vt:lpstr>
      <vt:lpstr>User - Access</vt:lpstr>
      <vt:lpstr>User - Printers</vt:lpstr>
      <vt:lpstr>User - Other</vt:lpstr>
      <vt:lpstr>User – Other </vt:lpstr>
      <vt:lpstr>User – Address </vt:lpstr>
      <vt:lpstr>User - Reports</vt:lpstr>
      <vt:lpstr>Security Reports</vt:lpstr>
      <vt:lpstr>Roles</vt:lpstr>
      <vt:lpstr>Roles - Access</vt:lpstr>
      <vt:lpstr>Roles - Printers</vt:lpstr>
      <vt:lpstr>Adding Printers to a Role</vt:lpstr>
      <vt:lpstr>Adding printers to a Role</vt:lpstr>
      <vt:lpstr>Adding printers to a Role</vt:lpstr>
      <vt:lpstr>Roles - Other</vt:lpstr>
      <vt:lpstr>Role - Nested</vt:lpstr>
      <vt:lpstr>Copying Roles</vt:lpstr>
      <vt:lpstr>Copy Access Screen</vt:lpstr>
      <vt:lpstr>Copy Access Screen</vt:lpstr>
      <vt:lpstr>Copy Access Screen</vt:lpstr>
      <vt:lpstr>Site – General </vt:lpstr>
      <vt:lpstr>Site – Site Contact</vt:lpstr>
      <vt:lpstr>Site – Lab Contact</vt:lpstr>
      <vt:lpstr>Site - Printers</vt:lpstr>
      <vt:lpstr>Adding Printers to a Site</vt:lpstr>
      <vt:lpstr>Adding Printers to a Site</vt:lpstr>
      <vt:lpstr>Adding Printers to a Site</vt:lpstr>
      <vt:lpstr>System</vt:lpstr>
      <vt:lpstr>Adding Printers to a System </vt:lpstr>
      <vt:lpstr>Adding Printers to a System </vt:lpstr>
      <vt:lpstr>Adding Printers to a System </vt:lpstr>
      <vt:lpstr>Adding Printers to a System </vt:lpstr>
      <vt:lpstr>Permission</vt:lpstr>
      <vt:lpstr>Permission</vt:lpstr>
      <vt:lpstr>Permission</vt:lpstr>
      <vt:lpstr>Permission</vt:lpstr>
      <vt:lpstr>Permission</vt:lpstr>
      <vt:lpstr>Permission</vt:lpstr>
      <vt:lpstr>Permission</vt:lpstr>
      <vt:lpstr>Permission</vt:lpstr>
      <vt:lpstr>Permission</vt:lpstr>
      <vt:lpstr>Import Users from Excel </vt:lpstr>
      <vt:lpstr>Import Users from Excel</vt:lpstr>
      <vt:lpstr>Import - Import Users from Excel</vt:lpstr>
      <vt:lpstr>Import Users from Excel</vt:lpstr>
      <vt:lpstr>Import - Import Users from Excel</vt:lpstr>
      <vt:lpstr>Import - Import Users from Excel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Troubleshooting of Security Managment</dc:title>
  <dc:creator>kirby</dc:creator>
  <cp:lastModifiedBy>kirby</cp:lastModifiedBy>
  <cp:revision>90</cp:revision>
  <dcterms:created xsi:type="dcterms:W3CDTF">2014-09-30T18:37:28Z</dcterms:created>
  <dcterms:modified xsi:type="dcterms:W3CDTF">2014-10-21T11:31:47Z</dcterms:modified>
</cp:coreProperties>
</file>